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9" r:id="rId4"/>
    <p:sldId id="262" r:id="rId5"/>
    <p:sldId id="258" r:id="rId6"/>
    <p:sldId id="264" r:id="rId7"/>
    <p:sldId id="257" r:id="rId8"/>
    <p:sldId id="266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97"/>
    <p:restoredTop sz="94670"/>
  </p:normalViewPr>
  <p:slideViewPr>
    <p:cSldViewPr snapToGrid="0" snapToObjects="1">
      <p:cViewPr>
        <p:scale>
          <a:sx n="83" d="100"/>
          <a:sy n="83" d="100"/>
        </p:scale>
        <p:origin x="120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6B81C-EE36-2D49-A7CB-04710C88B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4932C-0D43-DC47-862C-906D90EBF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9144D-A70B-634D-AE99-4A1E9AB41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A767-1435-4347-B9CE-131AC7C996B4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E3419-8677-6F48-BB53-759EAE5CB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B87BB-9742-B942-8ABA-68A0E512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8AB2C-3449-DE47-BAAD-9E10A2EC7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19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0693C-1569-BC4A-B207-1A443CBED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91B32C-D565-8643-AE96-E77A196EE2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DDCDC-F25F-6B47-B3BB-41FE90E3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A767-1435-4347-B9CE-131AC7C996B4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069683-B593-F84B-84B6-84BF24C1C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CDB54-10AF-0546-85AF-EC9699EF4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8AB2C-3449-DE47-BAAD-9E10A2EC7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17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B102D0-9CA3-0449-95AA-50EB84D6B9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3B9C7-E555-8548-A936-9DC01EBCB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1D7480-CC8C-6C4D-A0C2-C8D9E5535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A767-1435-4347-B9CE-131AC7C996B4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1050C4-620F-784F-8EAD-2461F6794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CB27A-9D07-444E-AF77-A076DA912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8AB2C-3449-DE47-BAAD-9E10A2EC7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92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E2A73-3C08-6149-A58C-4936F35BD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9B486-C805-A44E-9220-1AACC6AFF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6D9290-D00C-6242-BCCA-DA97A651C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A767-1435-4347-B9CE-131AC7C996B4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5DF00-7D86-4249-84C1-1C6431F69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A7E27-9F02-2D41-B2C5-DAFC77F3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8AB2C-3449-DE47-BAAD-9E10A2EC7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4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FCC43-49A1-CA4E-AF50-4BA6C086B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8183A-FF39-AB40-84F6-B50788E54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6E24D-1625-5446-B001-609973012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A767-1435-4347-B9CE-131AC7C996B4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3D770-A826-EA4B-87FD-311922E31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51E75-1703-394C-84EF-5C13B0B4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8AB2C-3449-DE47-BAAD-9E10A2EC7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6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68BE-5E42-334B-99FF-20028904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AD22A-DEC3-6C4B-8550-06C83AA7B7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C8EB0E-8A89-8844-A0CA-1DDDA35262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5C26D4-FCD8-9E4A-A1E0-5B3FBD956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A767-1435-4347-B9CE-131AC7C996B4}" type="datetimeFigureOut">
              <a:rPr lang="en-US" smtClean="0"/>
              <a:t>8/5/19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74447-5577-BB4E-89B3-899B4137B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B4DFF-2D2F-7C40-A5CA-5DADCA2D6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8AB2C-3449-DE47-BAAD-9E10A2EC7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4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55CAD-FF7C-F546-8CA3-0B903FCD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078A55-F411-7B42-96B7-550CFDC3C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108D8-5E23-3941-9E0B-FC14B0FBC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4B504-1E9E-DF42-AF66-C33469E60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382B16-7728-9F45-8DA9-0CF11C0E6D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B933BA-F663-454B-9578-404294C2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A767-1435-4347-B9CE-131AC7C996B4}" type="datetimeFigureOut">
              <a:rPr lang="en-US" smtClean="0"/>
              <a:t>8/5/19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163110-927D-E74E-8C0E-9479F1DD6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437DAF-93CD-D943-942C-DA785C86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8AB2C-3449-DE47-BAAD-9E10A2EC7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94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F0659-3330-164D-922D-469495DF6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1D3400-FFA4-2841-88B5-85F7F58CE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A767-1435-4347-B9CE-131AC7C996B4}" type="datetimeFigureOut">
              <a:rPr lang="en-US" smtClean="0"/>
              <a:t>8/5/19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56E40-8FDA-3640-BEBC-EFCC095BF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F3FAA-6D51-5644-BAC5-F732492B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8AB2C-3449-DE47-BAAD-9E10A2EC7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34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0DE5D7-6B76-1346-B161-EFDE93E4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A767-1435-4347-B9CE-131AC7C996B4}" type="datetimeFigureOut">
              <a:rPr lang="en-US" smtClean="0"/>
              <a:t>8/5/19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909DE1-4316-BE44-9492-15D11060E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4D1A8-2DF0-104C-9E9C-B718D64C2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8AB2C-3449-DE47-BAAD-9E10A2EC7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7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BD47A-F1F8-AE4C-8319-C20F79F8A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82044-CCFD-984F-A4E6-8847A649E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8A6C9B-B2CB-8543-B69C-AC6120C6F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96462-289D-8A47-B6BF-79EEAF4F9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A767-1435-4347-B9CE-131AC7C996B4}" type="datetimeFigureOut">
              <a:rPr lang="en-US" smtClean="0"/>
              <a:t>8/5/19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19612-88B7-CC48-8866-677751B0D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6C149-FBFF-A042-BCB9-BDDA7FB51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8AB2C-3449-DE47-BAAD-9E10A2EC7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45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76EC9-C2FF-CB43-833A-6A77132EF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8E650C-366C-0F46-BB60-AA32D97311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92ACC-E429-304F-ADF1-0CB5C0971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6DCC6-F560-C541-B4AE-E48A836A7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5A767-1435-4347-B9CE-131AC7C996B4}" type="datetimeFigureOut">
              <a:rPr lang="en-US" smtClean="0"/>
              <a:t>8/5/19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DE296-80E8-F047-B3DD-1451D8F78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D33055-B063-1A40-9167-164810538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8AB2C-3449-DE47-BAAD-9E10A2EC7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3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948254-3D4B-FF42-BD58-7A8079D03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E98F7D-B0FE-1045-90CB-585FFF125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8560A-BBB9-974D-834C-580B7E0862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5A767-1435-4347-B9CE-131AC7C996B4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28440-3947-644F-B76C-3D1CEEAA79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51608-2B0E-A24A-95FB-819B33086D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8AB2C-3449-DE47-BAAD-9E10A2EC77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76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2C86-5CC0-924D-A835-9E30EAC33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6382"/>
            <a:ext cx="9144000" cy="394203"/>
          </a:xfrm>
        </p:spPr>
        <p:txBody>
          <a:bodyPr>
            <a:noAutofit/>
          </a:bodyPr>
          <a:lstStyle/>
          <a:p>
            <a:r>
              <a:rPr lang="en-US" sz="4000" dirty="0"/>
              <a:t>Real time taxi monitoring project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CE2C61-E6A0-5642-A691-5FE9674FF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736" y="2157405"/>
            <a:ext cx="6147603" cy="14700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A694BDC-590D-4E4A-B89B-81E3E1CF1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7" y="944700"/>
            <a:ext cx="12192000" cy="427822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75F7403-A435-0849-81B2-73F7F6324578}"/>
              </a:ext>
            </a:extLst>
          </p:cNvPr>
          <p:cNvSpPr/>
          <p:nvPr/>
        </p:nvSpPr>
        <p:spPr>
          <a:xfrm>
            <a:off x="8865031" y="944700"/>
            <a:ext cx="960894" cy="3726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51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2C86-5CC0-924D-A835-9E30EAC33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6382"/>
            <a:ext cx="9144000" cy="394203"/>
          </a:xfrm>
        </p:spPr>
        <p:txBody>
          <a:bodyPr>
            <a:noAutofit/>
          </a:bodyPr>
          <a:lstStyle/>
          <a:p>
            <a:r>
              <a:rPr lang="en-US" sz="4000" dirty="0"/>
              <a:t>Real time taxi monitoring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37F28-1424-7743-B858-83B12786B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123" y="1164134"/>
            <a:ext cx="5021752" cy="492670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/>
              <a:t>Objective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Analyze </a:t>
            </a:r>
            <a:r>
              <a:rPr lang="en-US" dirty="0">
                <a:solidFill>
                  <a:srgbClr val="0000FF"/>
                </a:solidFill>
              </a:rPr>
              <a:t>real time </a:t>
            </a:r>
            <a:r>
              <a:rPr lang="en-US" dirty="0"/>
              <a:t>taxi  data using </a:t>
            </a:r>
            <a:r>
              <a:rPr lang="en-US" dirty="0" err="1"/>
              <a:t>data.gov.sg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r>
              <a:rPr lang="en-US" dirty="0"/>
              <a:t>Package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Folium for geospatial plots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Data source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Updated every 30seconds by </a:t>
            </a:r>
            <a:r>
              <a:rPr lang="en-US" dirty="0" err="1"/>
              <a:t>data.gov.sg</a:t>
            </a:r>
            <a:r>
              <a:rPr lang="en-US" dirty="0"/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Map plot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Create API to pull every 60 seconds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Automatically plot map when new data is in.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CE2C61-E6A0-5642-A691-5FE9674FF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711" y="3636619"/>
            <a:ext cx="6147603" cy="14700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A9BC0-E545-E747-88A7-3E7F3A0E1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711" y="886095"/>
            <a:ext cx="5724011" cy="23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0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2C86-5CC0-924D-A835-9E30EAC33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6382"/>
            <a:ext cx="9144000" cy="394203"/>
          </a:xfrm>
        </p:spPr>
        <p:txBody>
          <a:bodyPr>
            <a:noAutofit/>
          </a:bodyPr>
          <a:lstStyle/>
          <a:p>
            <a:r>
              <a:rPr lang="en-US" sz="3200" b="1" dirty="0"/>
              <a:t>Folium plug-in Singapore map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37F28-1424-7743-B858-83B12786B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5647" y="1117639"/>
            <a:ext cx="9144000" cy="1655762"/>
          </a:xfrm>
        </p:spPr>
        <p:txBody>
          <a:bodyPr/>
          <a:lstStyle/>
          <a:p>
            <a:r>
              <a:rPr lang="en-US" dirty="0"/>
              <a:t>Monday morning 9.50am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A521B24-7588-3B49-9111-9516E4AD1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914400"/>
            <a:ext cx="8432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69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2C86-5CC0-924D-A835-9E30EAC33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6382"/>
            <a:ext cx="9144000" cy="394203"/>
          </a:xfrm>
        </p:spPr>
        <p:txBody>
          <a:bodyPr>
            <a:noAutofit/>
          </a:bodyPr>
          <a:lstStyle/>
          <a:p>
            <a:r>
              <a:rPr lang="en-US" sz="3200" b="1" dirty="0"/>
              <a:t>Available taxis island-wide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37F28-1424-7743-B858-83B12786B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65647" y="1117639"/>
            <a:ext cx="9144000" cy="1655762"/>
          </a:xfrm>
        </p:spPr>
        <p:txBody>
          <a:bodyPr/>
          <a:lstStyle/>
          <a:p>
            <a:r>
              <a:rPr lang="en-US" dirty="0"/>
              <a:t>Monday morning 9.50am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65959E-D1DE-9B4C-938D-9A8A3B790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56" y="1267037"/>
            <a:ext cx="10813622" cy="368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61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2C86-5CC0-924D-A835-9E30EAC33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6382"/>
            <a:ext cx="9144000" cy="394203"/>
          </a:xfrm>
        </p:spPr>
        <p:txBody>
          <a:bodyPr>
            <a:noAutofit/>
          </a:bodyPr>
          <a:lstStyle/>
          <a:p>
            <a:r>
              <a:rPr lang="en-US" sz="2800" b="1" dirty="0"/>
              <a:t>Heat map of taxi availability island-wide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DB76A-F186-2348-AD87-984B6BBE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90" y="1516466"/>
            <a:ext cx="7597045" cy="44238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230A3B-C546-8243-9939-7EABB15DC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337" y="2510726"/>
            <a:ext cx="3666848" cy="220234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2FE371A-5DFE-2345-9021-72A012F0B716}"/>
              </a:ext>
            </a:extLst>
          </p:cNvPr>
          <p:cNvSpPr/>
          <p:nvPr/>
        </p:nvSpPr>
        <p:spPr>
          <a:xfrm>
            <a:off x="1921790" y="4308529"/>
            <a:ext cx="2557220" cy="15653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AFC580-5304-784F-A1B2-86DFF0D068B3}"/>
              </a:ext>
            </a:extLst>
          </p:cNvPr>
          <p:cNvCxnSpPr/>
          <p:nvPr/>
        </p:nvCxnSpPr>
        <p:spPr>
          <a:xfrm flipV="1">
            <a:off x="4479010" y="3719593"/>
            <a:ext cx="3689327" cy="867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23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2C86-5CC0-924D-A835-9E30EAC33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6382"/>
            <a:ext cx="9144000" cy="394203"/>
          </a:xfrm>
        </p:spPr>
        <p:txBody>
          <a:bodyPr>
            <a:noAutofit/>
          </a:bodyPr>
          <a:lstStyle/>
          <a:p>
            <a:r>
              <a:rPr lang="en-US" sz="2400" dirty="0"/>
              <a:t>Real time taxi monitoring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37F28-1424-7743-B858-83B12786B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2468" y="1222403"/>
            <a:ext cx="9144000" cy="1655762"/>
          </a:xfrm>
        </p:spPr>
        <p:txBody>
          <a:bodyPr/>
          <a:lstStyle/>
          <a:p>
            <a:r>
              <a:rPr lang="en-US" dirty="0"/>
              <a:t>Monday morning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EAB5459-851C-BB48-BCA6-C7D26C552C7F}"/>
              </a:ext>
            </a:extLst>
          </p:cNvPr>
          <p:cNvSpPr txBox="1">
            <a:spLocks/>
          </p:cNvSpPr>
          <p:nvPr/>
        </p:nvSpPr>
        <p:spPr>
          <a:xfrm>
            <a:off x="-2974521" y="114761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Sunday afternoon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230A3B-C546-8243-9939-7EABB15DC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6" y="2048282"/>
            <a:ext cx="5485247" cy="3294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837CC0-3A69-D54D-A776-E49CF9EEE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479" y="1975495"/>
            <a:ext cx="5640840" cy="3367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0756E1-7195-854D-9899-D0FEDF501B17}"/>
              </a:ext>
            </a:extLst>
          </p:cNvPr>
          <p:cNvSpPr txBox="1"/>
          <p:nvPr/>
        </p:nvSpPr>
        <p:spPr>
          <a:xfrm>
            <a:off x="480447" y="5889356"/>
            <a:ext cx="776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taxi coverage on Monday as compared to </a:t>
            </a:r>
            <a:r>
              <a:rPr lang="en-US" dirty="0" err="1"/>
              <a:t>sunday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408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6E37F28-1424-7743-B858-83B12786B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46242" y="5202238"/>
            <a:ext cx="9144000" cy="1655762"/>
          </a:xfrm>
        </p:spPr>
        <p:txBody>
          <a:bodyPr/>
          <a:lstStyle/>
          <a:p>
            <a:r>
              <a:rPr lang="en-US" dirty="0"/>
              <a:t>Monday morning 10am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093C6E-3887-0D49-A72D-F1DDD8A09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659" y="4064121"/>
            <a:ext cx="6360839" cy="22762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D20DDA-5297-1F44-A757-46E030044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659" y="1448110"/>
            <a:ext cx="6360838" cy="2342448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A9631538-B403-CC4E-B638-42BA112A27FD}"/>
              </a:ext>
            </a:extLst>
          </p:cNvPr>
          <p:cNvSpPr txBox="1">
            <a:spLocks/>
          </p:cNvSpPr>
          <p:nvPr/>
        </p:nvSpPr>
        <p:spPr>
          <a:xfrm>
            <a:off x="-1546242" y="201275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Sunday afternoon 3pm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8050D-79E3-1440-88CA-E92E16005164}"/>
              </a:ext>
            </a:extLst>
          </p:cNvPr>
          <p:cNvSpPr txBox="1"/>
          <p:nvPr/>
        </p:nvSpPr>
        <p:spPr>
          <a:xfrm>
            <a:off x="1652730" y="6368344"/>
            <a:ext cx="7764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Higher taxi coverage in the NUH on Mondays.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6E3E0D1-AB0B-7049-AE4C-99F10D0A5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2730" y="-1193800"/>
            <a:ext cx="9144000" cy="2387600"/>
          </a:xfrm>
        </p:spPr>
        <p:txBody>
          <a:bodyPr/>
          <a:lstStyle/>
          <a:p>
            <a:r>
              <a:rPr lang="en-US" dirty="0"/>
              <a:t>Kent ridge taxi situation</a:t>
            </a:r>
          </a:p>
        </p:txBody>
      </p:sp>
    </p:spTree>
    <p:extLst>
      <p:ext uri="{BB962C8B-B14F-4D97-AF65-F5344CB8AC3E}">
        <p14:creationId xmlns:p14="http://schemas.microsoft.com/office/powerpoint/2010/main" val="405533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2C86-5CC0-924D-A835-9E30EAC33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6382"/>
            <a:ext cx="9144000" cy="394203"/>
          </a:xfrm>
        </p:spPr>
        <p:txBody>
          <a:bodyPr>
            <a:noAutofit/>
          </a:bodyPr>
          <a:lstStyle/>
          <a:p>
            <a:r>
              <a:rPr lang="en-US" sz="2400" dirty="0"/>
              <a:t>Real time taxi monitoring project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EAB5459-851C-BB48-BCA6-C7D26C552C7F}"/>
              </a:ext>
            </a:extLst>
          </p:cNvPr>
          <p:cNvSpPr txBox="1">
            <a:spLocks/>
          </p:cNvSpPr>
          <p:nvPr/>
        </p:nvSpPr>
        <p:spPr>
          <a:xfrm>
            <a:off x="1304372" y="134364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Storage of real time data into computer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EF5A94-70FA-1446-9FD0-3DFCAA2EB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556" y="2317485"/>
            <a:ext cx="4373632" cy="34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46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2C86-5CC0-924D-A835-9E30EAC33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6382"/>
            <a:ext cx="9144000" cy="394203"/>
          </a:xfrm>
        </p:spPr>
        <p:txBody>
          <a:bodyPr>
            <a:noAutofit/>
          </a:bodyPr>
          <a:lstStyle/>
          <a:p>
            <a:r>
              <a:rPr lang="en-US" sz="2800" b="1" dirty="0"/>
              <a:t>Summary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EAB5459-851C-BB48-BCA6-C7D26C552C7F}"/>
              </a:ext>
            </a:extLst>
          </p:cNvPr>
          <p:cNvSpPr txBox="1">
            <a:spLocks/>
          </p:cNvSpPr>
          <p:nvPr/>
        </p:nvSpPr>
        <p:spPr>
          <a:xfrm>
            <a:off x="1524000" y="78058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Data can be analyzed via over a period or at specific times of the day to analyze taxi service over the whole country.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Business questions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Can some areas be better served?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Are there areas underserved?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Can be applied to weather, air quality, schools from </a:t>
            </a:r>
            <a:r>
              <a:rPr lang="en-US" dirty="0" err="1"/>
              <a:t>data.gov.sg</a:t>
            </a:r>
            <a:r>
              <a:rPr lang="en-US" dirty="0"/>
              <a:t> or </a:t>
            </a:r>
            <a:r>
              <a:rPr lang="en-US" dirty="0" err="1"/>
              <a:t>data.gov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48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184</Words>
  <Application>Microsoft Macintosh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Real time taxi monitoring project</vt:lpstr>
      <vt:lpstr>Real time taxi monitoring project</vt:lpstr>
      <vt:lpstr>Folium plug-in Singapore map </vt:lpstr>
      <vt:lpstr>Available taxis island-wide</vt:lpstr>
      <vt:lpstr>Heat map of taxi availability island-wide</vt:lpstr>
      <vt:lpstr>Real time taxi monitoring project</vt:lpstr>
      <vt:lpstr>Kent ridge taxi situation</vt:lpstr>
      <vt:lpstr>Real time taxi monitoring project</vt:lpstr>
      <vt:lpstr>Summary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taxi monitoring project</dc:title>
  <dc:creator>Meng Wai Loh - A15976</dc:creator>
  <cp:lastModifiedBy>Meng Wai Loh - A15976</cp:lastModifiedBy>
  <cp:revision>23</cp:revision>
  <dcterms:created xsi:type="dcterms:W3CDTF">2019-08-05T01:47:04Z</dcterms:created>
  <dcterms:modified xsi:type="dcterms:W3CDTF">2019-08-05T05:44:17Z</dcterms:modified>
</cp:coreProperties>
</file>